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2802749676947435E-2"/>
          <c:y val="0.10454724409448819"/>
          <c:w val="0.95214749834231882"/>
          <c:h val="0.81630118110236216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01.08.25'!$C$5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1.9156599833343144E-2"/>
                  <c:y val="4.5862860892388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5593686860661569E-2"/>
                  <c:y val="7.083956692913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168342302676691E-2"/>
                  <c:y val="-4.1623687664041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7897424682562813E-2"/>
                  <c:y val="-3.745160761154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1044778129273818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4203981774394848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2412937400249609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283582250341905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01.08.25'!$D$4:$K$4</c:f>
              <c:strCache>
                <c:ptCount val="8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  <c:pt idx="6">
                  <c:v>на 01.07.2025 г</c:v>
                </c:pt>
                <c:pt idx="7">
                  <c:v>на 01.08.2025 г</c:v>
                </c:pt>
              </c:strCache>
            </c:strRef>
          </c:cat>
          <c:val>
            <c:numRef>
              <c:f>'таб.по деф. проф. на 01.08.25'!$D$5:$K$5</c:f>
              <c:numCache>
                <c:formatCode>General</c:formatCode>
                <c:ptCount val="8"/>
                <c:pt idx="0">
                  <c:v>-1.9</c:v>
                </c:pt>
                <c:pt idx="1">
                  <c:v>-0.1</c:v>
                </c:pt>
                <c:pt idx="2">
                  <c:v>-13.7</c:v>
                </c:pt>
                <c:pt idx="3">
                  <c:v>-13.7</c:v>
                </c:pt>
                <c:pt idx="4">
                  <c:v>-13.7</c:v>
                </c:pt>
                <c:pt idx="5">
                  <c:v>-13.7</c:v>
                </c:pt>
                <c:pt idx="6">
                  <c:v>-13.7</c:v>
                </c:pt>
                <c:pt idx="7">
                  <c:v>-13.7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01.08.25'!$C$6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63182241508121E-2"/>
                  <c:y val="-3.7750164041994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960204778289429E-2"/>
                  <c:y val="-2.5032259420933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115722411939435E-2"/>
                  <c:y val="-2.920430265775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873134469049167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778607052268532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5995026148540084E-2"/>
                  <c:y val="-3.5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7363185419515875E-2"/>
                  <c:y val="-3.1249999999999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01.08.25'!$D$4:$K$4</c:f>
              <c:strCache>
                <c:ptCount val="8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  <c:pt idx="6">
                  <c:v>на 01.07.2025 г</c:v>
                </c:pt>
                <c:pt idx="7">
                  <c:v>на 01.08.2025 г</c:v>
                </c:pt>
              </c:strCache>
            </c:strRef>
          </c:cat>
          <c:val>
            <c:numRef>
              <c:f>'таб.по деф. проф. на 01.08.25'!$D$6:$K$6</c:f>
              <c:numCache>
                <c:formatCode>General</c:formatCode>
                <c:ptCount val="8"/>
                <c:pt idx="0">
                  <c:v>9.1</c:v>
                </c:pt>
                <c:pt idx="1">
                  <c:v>4.2</c:v>
                </c:pt>
                <c:pt idx="2">
                  <c:v>7.3</c:v>
                </c:pt>
                <c:pt idx="3">
                  <c:v>9.9</c:v>
                </c:pt>
                <c:pt idx="4">
                  <c:v>29.7</c:v>
                </c:pt>
                <c:pt idx="5">
                  <c:v>10.8</c:v>
                </c:pt>
                <c:pt idx="6">
                  <c:v>4.8</c:v>
                </c:pt>
                <c:pt idx="7">
                  <c:v>18.2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389056"/>
        <c:axId val="165425536"/>
      </c:lineChart>
      <c:catAx>
        <c:axId val="1653890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rial Narrow" pitchFamily="34" charset="0"/>
              </a:defRPr>
            </a:pPr>
            <a:endParaRPr lang="ru-RU"/>
          </a:p>
        </c:txPr>
        <c:crossAx val="165425536"/>
        <c:crosses val="autoZero"/>
        <c:auto val="1"/>
        <c:lblAlgn val="ctr"/>
        <c:lblOffset val="100"/>
        <c:noMultiLvlLbl val="0"/>
      </c:catAx>
      <c:valAx>
        <c:axId val="16542553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1653890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22103" y="133546"/>
          <a:ext cx="91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01.08.2025 г, млн</a:t>
          </a:r>
          <a:r>
            <a:rPr kumimoji="0" 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. руб</a:t>
          </a: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.</a:t>
          </a:r>
          <a:endParaRPr kumimoji="0" lang="ru-RU" sz="1400" b="0" i="0" u="none" strike="noStrike" kern="0" cap="none" spc="0" normalizeH="0" baseline="0" noProof="0" dirty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135673"/>
              </p:ext>
            </p:extLst>
          </p:nvPr>
        </p:nvGraphicFramePr>
        <p:xfrm>
          <a:off x="1" y="188640"/>
          <a:ext cx="9036496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98542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44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7</cp:revision>
  <dcterms:created xsi:type="dcterms:W3CDTF">2023-04-13T07:56:46Z</dcterms:created>
  <dcterms:modified xsi:type="dcterms:W3CDTF">2025-08-29T10:33:31Z</dcterms:modified>
</cp:coreProperties>
</file>